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dde" initials="S" lastIdx="2" clrIdx="0">
    <p:extLst>
      <p:ext uri="{19B8F6BF-5375-455C-9EA6-DF929625EA0E}">
        <p15:presenceInfo xmlns:p15="http://schemas.microsoft.com/office/powerpoint/2012/main" userId="Sund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2" y="8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D5E7-F091-4142-9556-1732B847F7F5}" type="datetimeFigureOut">
              <a:rPr lang="es-MX" smtClean="0"/>
              <a:t>26/11/2024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5843D-EC2F-4D24-89E1-5F188B1BA4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305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D5E7-F091-4142-9556-1732B847F7F5}" type="datetimeFigureOut">
              <a:rPr lang="es-MX" smtClean="0"/>
              <a:t>26/11/2024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5843D-EC2F-4D24-89E1-5F188B1BA4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00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D5E7-F091-4142-9556-1732B847F7F5}" type="datetimeFigureOut">
              <a:rPr lang="es-MX" smtClean="0"/>
              <a:t>26/11/2024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5843D-EC2F-4D24-89E1-5F188B1BA4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3221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D5E7-F091-4142-9556-1732B847F7F5}" type="datetimeFigureOut">
              <a:rPr lang="es-MX" smtClean="0"/>
              <a:t>26/11/2024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5843D-EC2F-4D24-89E1-5F188B1BA4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49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D5E7-F091-4142-9556-1732B847F7F5}" type="datetimeFigureOut">
              <a:rPr lang="es-MX" smtClean="0"/>
              <a:t>26/11/2024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5843D-EC2F-4D24-89E1-5F188B1BA4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671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D5E7-F091-4142-9556-1732B847F7F5}" type="datetimeFigureOut">
              <a:rPr lang="es-MX" smtClean="0"/>
              <a:t>26/11/2024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5843D-EC2F-4D24-89E1-5F188B1BA4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221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D5E7-F091-4142-9556-1732B847F7F5}" type="datetimeFigureOut">
              <a:rPr lang="es-MX" smtClean="0"/>
              <a:t>26/11/2024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5843D-EC2F-4D24-89E1-5F188B1BA4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410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D5E7-F091-4142-9556-1732B847F7F5}" type="datetimeFigureOut">
              <a:rPr lang="es-MX" smtClean="0"/>
              <a:t>26/11/2024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5843D-EC2F-4D24-89E1-5F188B1BA4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66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D5E7-F091-4142-9556-1732B847F7F5}" type="datetimeFigureOut">
              <a:rPr lang="es-MX" smtClean="0"/>
              <a:t>26/11/2024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5843D-EC2F-4D24-89E1-5F188B1BA4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283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D5E7-F091-4142-9556-1732B847F7F5}" type="datetimeFigureOut">
              <a:rPr lang="es-MX" smtClean="0"/>
              <a:t>26/11/2024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5843D-EC2F-4D24-89E1-5F188B1BA4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596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D5E7-F091-4142-9556-1732B847F7F5}" type="datetimeFigureOut">
              <a:rPr lang="es-MX" smtClean="0"/>
              <a:t>26/11/2024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5843D-EC2F-4D24-89E1-5F188B1BA4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361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7D5E7-F091-4142-9556-1732B847F7F5}" type="datetimeFigureOut">
              <a:rPr lang="es-MX" smtClean="0"/>
              <a:t>26/11/2024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5843D-EC2F-4D24-89E1-5F188B1BA4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33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2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643" y="1693519"/>
            <a:ext cx="9292281" cy="458435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268230" y="479082"/>
            <a:ext cx="8867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/>
              <a:t> TELF:	0426-306-00-90      </a:t>
            </a:r>
          </a:p>
          <a:p>
            <a:pPr algn="just"/>
            <a:r>
              <a:rPr lang="es-MX" sz="2400" b="1" dirty="0" smtClean="0"/>
              <a:t> CORREO ELECTRONICO:LIZABETHCISNEROS79@GMAIL.COM</a:t>
            </a:r>
            <a:endParaRPr lang="es-MX" sz="24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38" y="479082"/>
            <a:ext cx="188595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1383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749" y="1545108"/>
            <a:ext cx="4528159" cy="285389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94919" y="484554"/>
            <a:ext cx="7580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CONTABILIZACIONES DESDE EL INICIO DE TU NEGOCIO , SELLADO DE LIBROS CONTABLES FORMAS LIBRES, FORMAS CONTINUAS O LIBRO EMPASTADO</a:t>
            </a:r>
            <a:endParaRPr lang="es-MX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475" y="1538287"/>
            <a:ext cx="4133850" cy="246697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844" y="4146335"/>
            <a:ext cx="2805112" cy="214312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997"/>
            <a:ext cx="1885950" cy="242887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308" y="4813229"/>
            <a:ext cx="5449329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16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28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Sundde</dc:creator>
  <cp:lastModifiedBy>Sundde</cp:lastModifiedBy>
  <cp:revision>4</cp:revision>
  <dcterms:created xsi:type="dcterms:W3CDTF">2024-11-26T14:36:04Z</dcterms:created>
  <dcterms:modified xsi:type="dcterms:W3CDTF">2024-11-26T14:55:12Z</dcterms:modified>
</cp:coreProperties>
</file>